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95" autoAdjust="0"/>
  </p:normalViewPr>
  <p:slideViewPr>
    <p:cSldViewPr snapToGrid="0">
      <p:cViewPr varScale="1">
        <p:scale>
          <a:sx n="111" d="100"/>
          <a:sy n="111" d="100"/>
        </p:scale>
        <p:origin x="53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633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270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56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74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09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644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4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34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715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7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0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19A66-C313-4F9B-B221-DDB9CCB064B2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E1928-D8D2-44D5-9182-EB6EBE36F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77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062845"/>
            <a:ext cx="12192000" cy="28055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404829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  <a:latin typeface="Copperplate Gothic Bold" panose="020E0705020206020404" pitchFamily="34" charset="0"/>
              </a:rPr>
              <a:t>Chess - Game</a:t>
            </a:r>
            <a:endParaRPr lang="en-US" sz="4800" dirty="0">
              <a:solidFill>
                <a:schemeClr val="tx2">
                  <a:lumMod val="50000"/>
                </a:schemeClr>
              </a:solidFill>
              <a:latin typeface="Copperplate Gothic Bold" panose="020E0705020206020404" pitchFamily="34" charset="0"/>
            </a:endParaRPr>
          </a:p>
        </p:txBody>
      </p:sp>
      <p:grpSp>
        <p:nvGrpSpPr>
          <p:cNvPr id="133" name="Group 132"/>
          <p:cNvGrpSpPr/>
          <p:nvPr/>
        </p:nvGrpSpPr>
        <p:grpSpPr>
          <a:xfrm>
            <a:off x="1000941" y="1490060"/>
            <a:ext cx="1911928" cy="5363784"/>
            <a:chOff x="3183773" y="638005"/>
            <a:chExt cx="1911928" cy="5363784"/>
          </a:xfrm>
        </p:grpSpPr>
        <p:sp>
          <p:nvSpPr>
            <p:cNvPr id="134" name="Snip Same Side Corner Rectangle 133"/>
            <p:cNvSpPr/>
            <p:nvPr/>
          </p:nvSpPr>
          <p:spPr>
            <a:xfrm rot="10800000">
              <a:off x="3341716" y="1155465"/>
              <a:ext cx="1596044" cy="1055718"/>
            </a:xfrm>
            <a:prstGeom prst="snip2SameRect">
              <a:avLst>
                <a:gd name="adj1" fmla="val 50000"/>
                <a:gd name="adj2" fmla="val 14632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3183773" y="5536276"/>
              <a:ext cx="1911928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Snip Same Side Corner Rectangle 137"/>
            <p:cNvSpPr/>
            <p:nvPr/>
          </p:nvSpPr>
          <p:spPr>
            <a:xfrm>
              <a:off x="3682537" y="866602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Hexagon 138"/>
            <p:cNvSpPr/>
            <p:nvPr/>
          </p:nvSpPr>
          <p:spPr>
            <a:xfrm>
              <a:off x="4007150" y="638005"/>
              <a:ext cx="265173" cy="22859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Trapezoid 134"/>
            <p:cNvSpPr/>
            <p:nvPr/>
          </p:nvSpPr>
          <p:spPr>
            <a:xfrm>
              <a:off x="3295996" y="2211183"/>
              <a:ext cx="1687483" cy="3325093"/>
            </a:xfrm>
            <a:prstGeom prst="trapezoid">
              <a:avLst>
                <a:gd name="adj" fmla="val 33737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2269781" y="4203400"/>
            <a:ext cx="1466440" cy="2668894"/>
            <a:chOff x="647591" y="3360186"/>
            <a:chExt cx="1466440" cy="2668894"/>
          </a:xfrm>
        </p:grpSpPr>
        <p:sp>
          <p:nvSpPr>
            <p:cNvPr id="72" name="Trapezoid 71"/>
            <p:cNvSpPr/>
            <p:nvPr/>
          </p:nvSpPr>
          <p:spPr>
            <a:xfrm>
              <a:off x="806573" y="4058965"/>
              <a:ext cx="1148476" cy="1504602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47591" y="5563567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Hexagon 111"/>
            <p:cNvSpPr/>
            <p:nvPr/>
          </p:nvSpPr>
          <p:spPr>
            <a:xfrm>
              <a:off x="975223" y="3360186"/>
              <a:ext cx="811175" cy="69928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470672" y="4189106"/>
            <a:ext cx="1466440" cy="2668894"/>
            <a:chOff x="623735" y="3332894"/>
            <a:chExt cx="1466440" cy="2668894"/>
          </a:xfrm>
        </p:grpSpPr>
        <p:sp>
          <p:nvSpPr>
            <p:cNvPr id="118" name="Trapezoid 117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Hexagon 127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10435340" y="4189106"/>
            <a:ext cx="1466440" cy="2668894"/>
            <a:chOff x="623735" y="3332894"/>
            <a:chExt cx="1466440" cy="266889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114" name="Trapezoid 113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Hexagon 115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9094359" y="1103515"/>
            <a:ext cx="1911928" cy="5754485"/>
            <a:chOff x="515388" y="172490"/>
            <a:chExt cx="1911928" cy="5754485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59" name="Snip Same Side Corner Rectangle 58"/>
            <p:cNvSpPr/>
            <p:nvPr/>
          </p:nvSpPr>
          <p:spPr>
            <a:xfrm rot="10800000">
              <a:off x="673331" y="1080651"/>
              <a:ext cx="1596044" cy="1055718"/>
            </a:xfrm>
            <a:prstGeom prst="snip2SameRect">
              <a:avLst>
                <a:gd name="adj1" fmla="val 50000"/>
                <a:gd name="adj2" fmla="val 833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Cross 59"/>
            <p:cNvSpPr/>
            <p:nvPr/>
          </p:nvSpPr>
          <p:spPr>
            <a:xfrm>
              <a:off x="1161703" y="172490"/>
              <a:ext cx="619298" cy="619298"/>
            </a:xfrm>
            <a:prstGeom prst="plus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rapezoid 60"/>
            <p:cNvSpPr/>
            <p:nvPr/>
          </p:nvSpPr>
          <p:spPr>
            <a:xfrm>
              <a:off x="627611" y="2136369"/>
              <a:ext cx="1687483" cy="3325093"/>
            </a:xfrm>
            <a:prstGeom prst="trapezoid">
              <a:avLst>
                <a:gd name="adj" fmla="val 33737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15388" y="5461462"/>
              <a:ext cx="1911928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Snip Same Side Corner Rectangle 62"/>
            <p:cNvSpPr/>
            <p:nvPr/>
          </p:nvSpPr>
          <p:spPr>
            <a:xfrm>
              <a:off x="1014152" y="791788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511232" y="3607723"/>
            <a:ext cx="1903614" cy="3250277"/>
            <a:chOff x="4513812" y="2502131"/>
            <a:chExt cx="1903614" cy="3250277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65" name="Snip Same Side Corner Rectangle 64"/>
            <p:cNvSpPr/>
            <p:nvPr/>
          </p:nvSpPr>
          <p:spPr>
            <a:xfrm rot="10800000">
              <a:off x="4788130" y="2651753"/>
              <a:ext cx="1354976" cy="781404"/>
            </a:xfrm>
            <a:prstGeom prst="snip2SameRect">
              <a:avLst>
                <a:gd name="adj1" fmla="val 28369"/>
                <a:gd name="adj2" fmla="val 9574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rapezoid 65"/>
            <p:cNvSpPr/>
            <p:nvPr/>
          </p:nvSpPr>
          <p:spPr>
            <a:xfrm>
              <a:off x="4728903" y="3433158"/>
              <a:ext cx="1473432" cy="1853737"/>
            </a:xfrm>
            <a:prstGeom prst="trapezoid">
              <a:avLst>
                <a:gd name="adj" fmla="val 19532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513812" y="5286895"/>
              <a:ext cx="1903614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241175" y="2502131"/>
              <a:ext cx="448887" cy="149622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Snip and Round Single Corner Rectangle 68"/>
            <p:cNvSpPr/>
            <p:nvPr/>
          </p:nvSpPr>
          <p:spPr>
            <a:xfrm>
              <a:off x="4874659" y="2502131"/>
              <a:ext cx="28193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Snip and Round Single Corner Rectangle 69"/>
            <p:cNvSpPr/>
            <p:nvPr/>
          </p:nvSpPr>
          <p:spPr>
            <a:xfrm flipH="1">
              <a:off x="5774640" y="2502131"/>
              <a:ext cx="28388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5231" y="4203400"/>
            <a:ext cx="1466440" cy="2668894"/>
            <a:chOff x="623735" y="3332894"/>
            <a:chExt cx="1466440" cy="266889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130" name="Trapezoid 129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Hexagon 131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4824069" y="4957786"/>
            <a:ext cx="25438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latin typeface="Copperplate Gothic Bold" panose="020E0705020206020404" pitchFamily="34" charset="0"/>
              </a:rPr>
              <a:t>Veljko</a:t>
            </a:r>
            <a:r>
              <a:rPr lang="en-US" sz="2000" dirty="0" smtClean="0">
                <a:latin typeface="Copperplate Gothic Bold" panose="020E0705020206020404" pitchFamily="34" charset="0"/>
              </a:rPr>
              <a:t> </a:t>
            </a:r>
            <a:r>
              <a:rPr lang="en-US" sz="2000" dirty="0" err="1" smtClean="0">
                <a:latin typeface="Copperplate Gothic Bold" panose="020E0705020206020404" pitchFamily="34" charset="0"/>
              </a:rPr>
              <a:t>Deljanin</a:t>
            </a:r>
            <a:r>
              <a:rPr lang="en-US" sz="2000" dirty="0" smtClean="0">
                <a:latin typeface="Copperplate Gothic Bold" panose="020E0705020206020404" pitchFamily="34" charset="0"/>
              </a:rPr>
              <a:t/>
            </a:r>
            <a:br>
              <a:rPr lang="en-US" sz="2000" dirty="0" smtClean="0">
                <a:latin typeface="Copperplate Gothic Bold" panose="020E0705020206020404" pitchFamily="34" charset="0"/>
              </a:rPr>
            </a:br>
            <a:r>
              <a:rPr lang="en-US" sz="2000" dirty="0" err="1" smtClean="0">
                <a:latin typeface="Copperplate Gothic Bold" panose="020E0705020206020404" pitchFamily="34" charset="0"/>
              </a:rPr>
              <a:t>Aleksandar</a:t>
            </a:r>
            <a:r>
              <a:rPr lang="en-US" sz="2000" dirty="0" smtClean="0">
                <a:latin typeface="Copperplate Gothic Bold" panose="020E0705020206020404" pitchFamily="34" charset="0"/>
              </a:rPr>
              <a:t> Ili</a:t>
            </a:r>
            <a:r>
              <a:rPr lang="sr-Latn-RS" sz="2000" dirty="0" smtClean="0">
                <a:latin typeface="Copperplate Gothic Bold" panose="020E0705020206020404" pitchFamily="34" charset="0"/>
              </a:rPr>
              <a:t>ć</a:t>
            </a:r>
          </a:p>
          <a:p>
            <a:pPr algn="ctr"/>
            <a:r>
              <a:rPr lang="sr-Latn-RS" sz="2000" dirty="0">
                <a:latin typeface="Copperplate Gothic Bold" panose="020E0705020206020404" pitchFamily="34" charset="0"/>
              </a:rPr>
              <a:t>Petar </a:t>
            </a:r>
            <a:r>
              <a:rPr lang="sr-Latn-RS" sz="2000" dirty="0" smtClean="0">
                <a:latin typeface="Copperplate Gothic Bold" panose="020E0705020206020404" pitchFamily="34" charset="0"/>
              </a:rPr>
              <a:t>Pavlović</a:t>
            </a:r>
            <a:endParaRPr lang="en-US" sz="2000" dirty="0"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83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96296E-6 L 0.63516 -0.0011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758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0.31237 0.89908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12" y="44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105525" y="0"/>
            <a:ext cx="6086475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0" y="0"/>
            <a:ext cx="6105525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052" y="3702614"/>
            <a:ext cx="4598635" cy="25880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5577" y="557267"/>
            <a:ext cx="4601030" cy="25880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378007" y="111570"/>
            <a:ext cx="33361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Main menu: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sp>
        <p:nvSpPr>
          <p:cNvPr id="7" name="Frame 6"/>
          <p:cNvSpPr/>
          <p:nvPr/>
        </p:nvSpPr>
        <p:spPr>
          <a:xfrm>
            <a:off x="7170650" y="1786313"/>
            <a:ext cx="1083887" cy="389712"/>
          </a:xfrm>
          <a:prstGeom prst="fram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/>
          <p:cNvSpPr/>
          <p:nvPr/>
        </p:nvSpPr>
        <p:spPr>
          <a:xfrm>
            <a:off x="11115731" y="585842"/>
            <a:ext cx="415636" cy="415636"/>
          </a:xfrm>
          <a:prstGeom prst="fram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Frame 30"/>
          <p:cNvSpPr/>
          <p:nvPr/>
        </p:nvSpPr>
        <p:spPr>
          <a:xfrm>
            <a:off x="8148954" y="4330932"/>
            <a:ext cx="2290445" cy="1285008"/>
          </a:xfrm>
          <a:prstGeom prst="frame">
            <a:avLst>
              <a:gd name="adj1" fmla="val 5977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2890800" y="-5363784"/>
            <a:ext cx="1911928" cy="5363784"/>
            <a:chOff x="3183773" y="638005"/>
            <a:chExt cx="1911928" cy="5363784"/>
          </a:xfrm>
        </p:grpSpPr>
        <p:sp>
          <p:nvSpPr>
            <p:cNvPr id="24" name="Snip Same Side Corner Rectangle 23"/>
            <p:cNvSpPr/>
            <p:nvPr/>
          </p:nvSpPr>
          <p:spPr>
            <a:xfrm rot="10800000">
              <a:off x="3341716" y="1155465"/>
              <a:ext cx="1596044" cy="1055718"/>
            </a:xfrm>
            <a:prstGeom prst="snip2SameRect">
              <a:avLst>
                <a:gd name="adj1" fmla="val 50000"/>
                <a:gd name="adj2" fmla="val 14632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apezoid 24"/>
            <p:cNvSpPr/>
            <p:nvPr/>
          </p:nvSpPr>
          <p:spPr>
            <a:xfrm>
              <a:off x="3295996" y="2211183"/>
              <a:ext cx="1687483" cy="3325093"/>
            </a:xfrm>
            <a:prstGeom prst="trapezoid">
              <a:avLst>
                <a:gd name="adj" fmla="val 33737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183773" y="5536276"/>
              <a:ext cx="1911928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Snip Same Side Corner Rectangle 26"/>
            <p:cNvSpPr/>
            <p:nvPr/>
          </p:nvSpPr>
          <p:spPr>
            <a:xfrm>
              <a:off x="3682537" y="866602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Hexagon 27"/>
            <p:cNvSpPr/>
            <p:nvPr/>
          </p:nvSpPr>
          <p:spPr>
            <a:xfrm>
              <a:off x="4007150" y="638005"/>
              <a:ext cx="265173" cy="22859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300912" y="3607723"/>
            <a:ext cx="1903614" cy="3250277"/>
            <a:chOff x="4513812" y="2502131"/>
            <a:chExt cx="1903614" cy="3250277"/>
          </a:xfrm>
          <a:solidFill>
            <a:schemeClr val="bg2"/>
          </a:solidFill>
        </p:grpSpPr>
        <p:sp>
          <p:nvSpPr>
            <p:cNvPr id="37" name="Snip Same Side Corner Rectangle 36"/>
            <p:cNvSpPr/>
            <p:nvPr/>
          </p:nvSpPr>
          <p:spPr>
            <a:xfrm rot="10800000">
              <a:off x="4788130" y="2651753"/>
              <a:ext cx="1354976" cy="781404"/>
            </a:xfrm>
            <a:prstGeom prst="snip2SameRect">
              <a:avLst>
                <a:gd name="adj1" fmla="val 28369"/>
                <a:gd name="adj2" fmla="val 9574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rapezoid 37"/>
            <p:cNvSpPr/>
            <p:nvPr/>
          </p:nvSpPr>
          <p:spPr>
            <a:xfrm>
              <a:off x="4728903" y="3433158"/>
              <a:ext cx="1473432" cy="1853737"/>
            </a:xfrm>
            <a:prstGeom prst="trapezoid">
              <a:avLst>
                <a:gd name="adj" fmla="val 19532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513812" y="5286895"/>
              <a:ext cx="1903614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241175" y="2502131"/>
              <a:ext cx="448887" cy="149622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Snip and Round Single Corner Rectangle 40"/>
            <p:cNvSpPr/>
            <p:nvPr/>
          </p:nvSpPr>
          <p:spPr>
            <a:xfrm>
              <a:off x="4874659" y="2502131"/>
              <a:ext cx="28193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Snip and Round Single Corner Rectangle 41"/>
            <p:cNvSpPr/>
            <p:nvPr/>
          </p:nvSpPr>
          <p:spPr>
            <a:xfrm flipH="1">
              <a:off x="5774640" y="2502131"/>
              <a:ext cx="28388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-4729994" y="1298476"/>
            <a:ext cx="4831948" cy="2668894"/>
            <a:chOff x="-1488757" y="1303253"/>
            <a:chExt cx="4831948" cy="2668894"/>
          </a:xfrm>
        </p:grpSpPr>
        <p:sp>
          <p:nvSpPr>
            <p:cNvPr id="8" name="TextBox 7"/>
            <p:cNvSpPr txBox="1"/>
            <p:nvPr/>
          </p:nvSpPr>
          <p:spPr>
            <a:xfrm>
              <a:off x="-181300" y="1303253"/>
              <a:ext cx="35244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err="1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Singleplayer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-1488757" y="1303253"/>
              <a:ext cx="1466440" cy="2668894"/>
              <a:chOff x="623735" y="3332894"/>
              <a:chExt cx="1466440" cy="2668894"/>
            </a:xfrm>
          </p:grpSpPr>
          <p:sp>
            <p:nvSpPr>
              <p:cNvPr id="35" name="Trapezoid 34"/>
              <p:cNvSpPr/>
              <p:nvPr/>
            </p:nvSpPr>
            <p:spPr>
              <a:xfrm>
                <a:off x="782717" y="40316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23735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Hexagon 43"/>
              <p:cNvSpPr/>
              <p:nvPr/>
            </p:nvSpPr>
            <p:spPr>
              <a:xfrm>
                <a:off x="951367" y="3332894"/>
                <a:ext cx="811175" cy="69928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" name="Group 15"/>
          <p:cNvGrpSpPr/>
          <p:nvPr/>
        </p:nvGrpSpPr>
        <p:grpSpPr>
          <a:xfrm>
            <a:off x="-4313855" y="3501857"/>
            <a:ext cx="4424258" cy="2668894"/>
            <a:chOff x="-3005168" y="-2594527"/>
            <a:chExt cx="4424258" cy="2668894"/>
          </a:xfrm>
        </p:grpSpPr>
        <p:sp>
          <p:nvSpPr>
            <p:cNvPr id="10" name="TextBox 9"/>
            <p:cNvSpPr txBox="1"/>
            <p:nvPr/>
          </p:nvSpPr>
          <p:spPr>
            <a:xfrm>
              <a:off x="-1866361" y="-2594527"/>
              <a:ext cx="32854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Multiplayer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-3005168" y="-2594527"/>
              <a:ext cx="1466440" cy="2668894"/>
              <a:chOff x="1779992" y="4000694"/>
              <a:chExt cx="1466440" cy="2668894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45" name="Trapezoid 44"/>
              <p:cNvSpPr/>
              <p:nvPr/>
            </p:nvSpPr>
            <p:spPr>
              <a:xfrm>
                <a:off x="1938974" y="4699473"/>
                <a:ext cx="1148476" cy="1504602"/>
              </a:xfrm>
              <a:prstGeom prst="trapezoid">
                <a:avLst>
                  <a:gd name="adj" fmla="val 35893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1779992" y="6204075"/>
                <a:ext cx="1466440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Hexagon 46"/>
              <p:cNvSpPr/>
              <p:nvPr/>
            </p:nvSpPr>
            <p:spPr>
              <a:xfrm>
                <a:off x="2107624" y="4000694"/>
                <a:ext cx="811175" cy="699287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8" name="Group 17"/>
          <p:cNvGrpSpPr/>
          <p:nvPr/>
        </p:nvGrpSpPr>
        <p:grpSpPr>
          <a:xfrm>
            <a:off x="-3751731" y="4189106"/>
            <a:ext cx="3597365" cy="2668894"/>
            <a:chOff x="-2395400" y="6290694"/>
            <a:chExt cx="3597365" cy="2668894"/>
          </a:xfrm>
        </p:grpSpPr>
        <p:sp>
          <p:nvSpPr>
            <p:cNvPr id="13" name="TextBox 12"/>
            <p:cNvSpPr txBox="1"/>
            <p:nvPr/>
          </p:nvSpPr>
          <p:spPr>
            <a:xfrm>
              <a:off x="-1256593" y="6290694"/>
              <a:ext cx="245855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Settings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-2395400" y="6290694"/>
              <a:ext cx="1466440" cy="2668894"/>
              <a:chOff x="-2395400" y="6290694"/>
              <a:chExt cx="1466440" cy="2668894"/>
            </a:xfrm>
          </p:grpSpPr>
          <p:sp>
            <p:nvSpPr>
              <p:cNvPr id="48" name="Trapezoid 47"/>
              <p:cNvSpPr/>
              <p:nvPr/>
            </p:nvSpPr>
            <p:spPr>
              <a:xfrm>
                <a:off x="-2236418" y="69894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-2395400" y="8494075"/>
                <a:ext cx="1466440" cy="465513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Hexagon 49"/>
              <p:cNvSpPr/>
              <p:nvPr/>
            </p:nvSpPr>
            <p:spPr>
              <a:xfrm>
                <a:off x="-2067768" y="6290694"/>
                <a:ext cx="811175" cy="699287"/>
              </a:xfrm>
              <a:prstGeom prst="hexagon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77935149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2.22222E-6 L 0.19961 1.00208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74" y="50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7037E-6 L 0.44557 -0.00602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9" y="-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0.36498 -0.00139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42" y="-6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1.11111E-6 L 0.00026 0.0618 " pathEditMode="relative" rAng="0" ptsTypes="AA">
                                      <p:cBhvr>
                                        <p:cTn id="2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3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6497 -0.00139 L 0.40938 -0.32731 " pathEditMode="relative" rAng="0" ptsTypes="AA">
                                      <p:cBhvr>
                                        <p:cTn id="3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6" y="-16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07407E-6 L 0.36224 -0.00162 " pathEditMode="relative" rAng="0" ptsTypes="AA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12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96296E-6 L 0.00156 0.50926 " pathEditMode="relative" rAng="0" ptsTypes="AA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12" grpId="0" animBg="1"/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5253643" y="0"/>
            <a:ext cx="6938357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5253643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55429" y="103257"/>
            <a:ext cx="38669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Multiplayer: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290915" y="3774116"/>
            <a:ext cx="34291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opperplate Gothic Bold" panose="020E0705020206020404" pitchFamily="34" charset="0"/>
              </a:rPr>
              <a:t>~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rPr>
              <a:t>Join via code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opperplate Gothic Bold" panose="020E07050202060204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122" y="424018"/>
            <a:ext cx="6009129" cy="33718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0" name="Frame 19"/>
          <p:cNvSpPr/>
          <p:nvPr/>
        </p:nvSpPr>
        <p:spPr>
          <a:xfrm>
            <a:off x="8293100" y="457200"/>
            <a:ext cx="847725" cy="225426"/>
          </a:xfrm>
          <a:prstGeom prst="fram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Frame 28"/>
          <p:cNvSpPr/>
          <p:nvPr/>
        </p:nvSpPr>
        <p:spPr>
          <a:xfrm>
            <a:off x="7502525" y="2222500"/>
            <a:ext cx="812800" cy="337344"/>
          </a:xfrm>
          <a:prstGeom prst="frame">
            <a:avLst>
              <a:gd name="adj1" fmla="val 8181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0440" y="430199"/>
            <a:ext cx="5990573" cy="33723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2" name="Group 11"/>
          <p:cNvGrpSpPr/>
          <p:nvPr/>
        </p:nvGrpSpPr>
        <p:grpSpPr>
          <a:xfrm>
            <a:off x="6359421" y="3707519"/>
            <a:ext cx="1979048" cy="3150481"/>
            <a:chOff x="2859761" y="3177539"/>
            <a:chExt cx="1774118" cy="2824249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13" name="Trapezoid 12"/>
            <p:cNvSpPr/>
            <p:nvPr/>
          </p:nvSpPr>
          <p:spPr>
            <a:xfrm>
              <a:off x="3222199" y="3779520"/>
              <a:ext cx="1148476" cy="1756755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063217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Snip Single Corner Rectangle 14"/>
            <p:cNvSpPr/>
            <p:nvPr/>
          </p:nvSpPr>
          <p:spPr>
            <a:xfrm>
              <a:off x="3572902" y="3177539"/>
              <a:ext cx="1060977" cy="784861"/>
            </a:xfrm>
            <a:prstGeom prst="snip1Rect">
              <a:avLst>
                <a:gd name="adj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Diagonal Stripe 15"/>
            <p:cNvSpPr/>
            <p:nvPr/>
          </p:nvSpPr>
          <p:spPr>
            <a:xfrm rot="19765333">
              <a:off x="2859761" y="3269390"/>
              <a:ext cx="1426282" cy="1524564"/>
            </a:xfrm>
            <a:prstGeom prst="diagStripe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-3656551" y="6477000"/>
            <a:ext cx="3810088" cy="3305017"/>
            <a:chOff x="-2336201" y="5357390"/>
            <a:chExt cx="3810088" cy="3305017"/>
          </a:xfrm>
        </p:grpSpPr>
        <p:sp>
          <p:nvSpPr>
            <p:cNvPr id="27" name="TextBox 26"/>
            <p:cNvSpPr txBox="1"/>
            <p:nvPr/>
          </p:nvSpPr>
          <p:spPr>
            <a:xfrm>
              <a:off x="-1322071" y="5357390"/>
              <a:ext cx="279595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Quick join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-2336201" y="5473175"/>
              <a:ext cx="1372528" cy="3189232"/>
              <a:chOff x="4910125" y="2547058"/>
              <a:chExt cx="1372528" cy="3189232"/>
            </a:xfrm>
          </p:grpSpPr>
          <p:sp>
            <p:nvSpPr>
              <p:cNvPr id="40" name="Trapezoid 39"/>
              <p:cNvSpPr/>
              <p:nvPr/>
            </p:nvSpPr>
            <p:spPr>
              <a:xfrm>
                <a:off x="5145336" y="3766175"/>
                <a:ext cx="902106" cy="1504602"/>
              </a:xfrm>
              <a:prstGeom prst="trapezoid">
                <a:avLst>
                  <a:gd name="adj" fmla="val 3167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4910125" y="5270777"/>
                <a:ext cx="1372528" cy="465513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Hexagon 41"/>
              <p:cNvSpPr/>
              <p:nvPr/>
            </p:nvSpPr>
            <p:spPr>
              <a:xfrm>
                <a:off x="5190804" y="3474720"/>
                <a:ext cx="811175" cy="291709"/>
              </a:xfrm>
              <a:prstGeom prst="hexagon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3" name="Group 42"/>
              <p:cNvGrpSpPr/>
              <p:nvPr/>
            </p:nvGrpSpPr>
            <p:grpSpPr>
              <a:xfrm>
                <a:off x="5268524" y="2547058"/>
                <a:ext cx="655733" cy="927662"/>
                <a:chOff x="3839776" y="2284279"/>
                <a:chExt cx="655733" cy="927662"/>
              </a:xfrm>
            </p:grpSpPr>
            <p:sp>
              <p:nvSpPr>
                <p:cNvPr id="44" name="Flowchart: Manual Operation 43"/>
                <p:cNvSpPr/>
                <p:nvPr/>
              </p:nvSpPr>
              <p:spPr>
                <a:xfrm>
                  <a:off x="3839778" y="2804617"/>
                  <a:ext cx="655731" cy="407324"/>
                </a:xfrm>
                <a:prstGeom prst="flowChartManualOperation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Flowchart: Manual Operation 44"/>
                <p:cNvSpPr/>
                <p:nvPr/>
              </p:nvSpPr>
              <p:spPr>
                <a:xfrm flipV="1">
                  <a:off x="3839776" y="2513161"/>
                  <a:ext cx="655732" cy="291455"/>
                </a:xfrm>
                <a:prstGeom prst="flowChartManualOperation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Hexagon 45"/>
                <p:cNvSpPr/>
                <p:nvPr/>
              </p:nvSpPr>
              <p:spPr>
                <a:xfrm>
                  <a:off x="4035055" y="2284279"/>
                  <a:ext cx="265173" cy="228597"/>
                </a:xfrm>
                <a:prstGeom prst="hexagon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37" name="Group 36"/>
          <p:cNvGrpSpPr/>
          <p:nvPr/>
        </p:nvGrpSpPr>
        <p:grpSpPr>
          <a:xfrm>
            <a:off x="-4608350" y="1347097"/>
            <a:ext cx="4696448" cy="2668894"/>
            <a:chOff x="-1544272" y="1914146"/>
            <a:chExt cx="4696448" cy="2668894"/>
          </a:xfrm>
        </p:grpSpPr>
        <p:sp>
          <p:nvSpPr>
            <p:cNvPr id="25" name="TextBox 24"/>
            <p:cNvSpPr txBox="1"/>
            <p:nvPr/>
          </p:nvSpPr>
          <p:spPr>
            <a:xfrm>
              <a:off x="-405465" y="1919055"/>
              <a:ext cx="35576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Create lobby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-1544272" y="1914146"/>
              <a:ext cx="1466440" cy="2668894"/>
              <a:chOff x="623735" y="3332894"/>
              <a:chExt cx="1466440" cy="2668894"/>
            </a:xfrm>
          </p:grpSpPr>
          <p:sp>
            <p:nvSpPr>
              <p:cNvPr id="34" name="Trapezoid 33"/>
              <p:cNvSpPr/>
              <p:nvPr/>
            </p:nvSpPr>
            <p:spPr>
              <a:xfrm>
                <a:off x="782717" y="40316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623735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Hexagon 35"/>
              <p:cNvSpPr/>
              <p:nvPr/>
            </p:nvSpPr>
            <p:spPr>
              <a:xfrm>
                <a:off x="951367" y="3332894"/>
                <a:ext cx="811175" cy="69928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1190557" y="-3250277"/>
            <a:ext cx="5014893" cy="3250277"/>
            <a:chOff x="1190557" y="-3250277"/>
            <a:chExt cx="5014893" cy="3250277"/>
          </a:xfrm>
        </p:grpSpPr>
        <p:grpSp>
          <p:nvGrpSpPr>
            <p:cNvPr id="5" name="Group 4"/>
            <p:cNvGrpSpPr/>
            <p:nvPr/>
          </p:nvGrpSpPr>
          <p:grpSpPr>
            <a:xfrm>
              <a:off x="4301836" y="-3250277"/>
              <a:ext cx="1903614" cy="3250277"/>
              <a:chOff x="4513812" y="2502131"/>
              <a:chExt cx="1903614" cy="3250277"/>
            </a:xfrm>
            <a:solidFill>
              <a:schemeClr val="bg2"/>
            </a:solidFill>
          </p:grpSpPr>
          <p:sp>
            <p:nvSpPr>
              <p:cNvPr id="6" name="Snip Same Side Corner Rectangle 5"/>
              <p:cNvSpPr/>
              <p:nvPr/>
            </p:nvSpPr>
            <p:spPr>
              <a:xfrm rot="10800000">
                <a:off x="4788130" y="2651753"/>
                <a:ext cx="1354976" cy="781404"/>
              </a:xfrm>
              <a:prstGeom prst="snip2SameRect">
                <a:avLst>
                  <a:gd name="adj1" fmla="val 28369"/>
                  <a:gd name="adj2" fmla="val 9574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rapezoid 6"/>
              <p:cNvSpPr/>
              <p:nvPr/>
            </p:nvSpPr>
            <p:spPr>
              <a:xfrm>
                <a:off x="4728903" y="3433158"/>
                <a:ext cx="1473432" cy="1853737"/>
              </a:xfrm>
              <a:prstGeom prst="trapezoid">
                <a:avLst>
                  <a:gd name="adj" fmla="val 19532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13812" y="5286895"/>
                <a:ext cx="1903614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5241175" y="2502131"/>
                <a:ext cx="448887" cy="149622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Snip and Round Single Corner Rectangle 9"/>
              <p:cNvSpPr/>
              <p:nvPr/>
            </p:nvSpPr>
            <p:spPr>
              <a:xfrm>
                <a:off x="4874659" y="2502131"/>
                <a:ext cx="281938" cy="149622"/>
              </a:xfrm>
              <a:prstGeom prst="snipRoundRect">
                <a:avLst>
                  <a:gd name="adj1" fmla="val 16667"/>
                  <a:gd name="adj2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Snip and Round Single Corner Rectangle 10"/>
              <p:cNvSpPr/>
              <p:nvPr/>
            </p:nvSpPr>
            <p:spPr>
              <a:xfrm flipH="1">
                <a:off x="5774640" y="2502131"/>
                <a:ext cx="283888" cy="149622"/>
              </a:xfrm>
              <a:prstGeom prst="snipRoundRect">
                <a:avLst>
                  <a:gd name="adj1" fmla="val 16667"/>
                  <a:gd name="adj2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24" name="Rectangle 23"/>
            <p:cNvSpPr/>
            <p:nvPr/>
          </p:nvSpPr>
          <p:spPr>
            <a:xfrm>
              <a:off x="1190557" y="-3100655"/>
              <a:ext cx="335598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Player name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6375705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4.44444E-6 L -0.00326 1.0009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" y="500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0.38021 -0.00393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0" y="-208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0.0044 L -0.0664 0.1456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20" y="70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L 0.30378 -0.84468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82" y="-42245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64 0.1456 L -0.06679 0.18218 " pathEditMode="relative" rAng="0" ptsTypes="AA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829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81481E-6 L 0.20626 -0.24537 C 0.24922 -0.30069 0.31381 -0.33009 0.38152 -0.33009 C 0.45847 -0.33009 0.52006 -0.30069 0.56316 -0.24537 L 0.7698 -4.81481E-6 " pathEditMode="relative" rAng="0" ptsTypes="AAAAA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490" y="-165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20" grpId="0" animBg="1"/>
      <p:bldP spid="20" grpId="1" animBg="1"/>
      <p:bldP spid="20" grpId="2" animBg="1"/>
      <p:bldP spid="20" grpId="3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53943" y="0"/>
            <a:ext cx="5138057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0" y="0"/>
            <a:ext cx="7053943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565" y="337327"/>
            <a:ext cx="6000814" cy="33701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6" name="Frame 25"/>
          <p:cNvSpPr/>
          <p:nvPr/>
        </p:nvSpPr>
        <p:spPr>
          <a:xfrm>
            <a:off x="2933700" y="337327"/>
            <a:ext cx="1190625" cy="35799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-7508835" y="3523542"/>
            <a:ext cx="5141749" cy="3334458"/>
            <a:chOff x="-5737185" y="3523542"/>
            <a:chExt cx="5141749" cy="3334458"/>
          </a:xfrm>
        </p:grpSpPr>
        <p:grpSp>
          <p:nvGrpSpPr>
            <p:cNvPr id="2" name="Group 1"/>
            <p:cNvGrpSpPr/>
            <p:nvPr/>
          </p:nvGrpSpPr>
          <p:grpSpPr>
            <a:xfrm>
              <a:off x="-5737185" y="3707519"/>
              <a:ext cx="1979048" cy="3150481"/>
              <a:chOff x="2859761" y="3177539"/>
              <a:chExt cx="1774118" cy="2824249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3" name="Trapezoid 2"/>
              <p:cNvSpPr/>
              <p:nvPr/>
            </p:nvSpPr>
            <p:spPr>
              <a:xfrm>
                <a:off x="3222199" y="3779520"/>
                <a:ext cx="1148476" cy="1756755"/>
              </a:xfrm>
              <a:prstGeom prst="trapezoid">
                <a:avLst>
                  <a:gd name="adj" fmla="val 35893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3063217" y="5536275"/>
                <a:ext cx="1466440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Snip Single Corner Rectangle 4"/>
              <p:cNvSpPr/>
              <p:nvPr/>
            </p:nvSpPr>
            <p:spPr>
              <a:xfrm>
                <a:off x="3572902" y="3177539"/>
                <a:ext cx="1060977" cy="784861"/>
              </a:xfrm>
              <a:prstGeom prst="snip1Rect">
                <a:avLst>
                  <a:gd name="adj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Diagonal Stripe 5"/>
              <p:cNvSpPr/>
              <p:nvPr/>
            </p:nvSpPr>
            <p:spPr>
              <a:xfrm rot="19765333">
                <a:off x="2859761" y="3269390"/>
                <a:ext cx="1426282" cy="1524564"/>
              </a:xfrm>
              <a:prstGeom prst="diagStripe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-3824205" y="3523542"/>
              <a:ext cx="3228769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Lobby name </a:t>
              </a:r>
            </a:p>
            <a:p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	and code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64" y="339954"/>
            <a:ext cx="6000814" cy="33675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1" name="TextBox 30"/>
          <p:cNvSpPr txBox="1"/>
          <p:nvPr/>
        </p:nvSpPr>
        <p:spPr>
          <a:xfrm>
            <a:off x="7162629" y="-16616"/>
            <a:ext cx="38669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Multiplayer: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sp>
        <p:nvSpPr>
          <p:cNvPr id="34" name="Donut 33"/>
          <p:cNvSpPr/>
          <p:nvPr/>
        </p:nvSpPr>
        <p:spPr>
          <a:xfrm>
            <a:off x="3109099" y="3200787"/>
            <a:ext cx="462776" cy="462776"/>
          </a:xfrm>
          <a:prstGeom prst="donut">
            <a:avLst>
              <a:gd name="adj" fmla="val 143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-3242335" y="6130992"/>
            <a:ext cx="2550907" cy="3189232"/>
            <a:chOff x="-3242335" y="6130992"/>
            <a:chExt cx="2550907" cy="3189232"/>
          </a:xfrm>
        </p:grpSpPr>
        <p:grpSp>
          <p:nvGrpSpPr>
            <p:cNvPr id="35" name="Group 34"/>
            <p:cNvGrpSpPr/>
            <p:nvPr/>
          </p:nvGrpSpPr>
          <p:grpSpPr>
            <a:xfrm>
              <a:off x="-3242335" y="6130992"/>
              <a:ext cx="1372528" cy="3189232"/>
              <a:chOff x="9998232" y="2812556"/>
              <a:chExt cx="1372528" cy="3189232"/>
            </a:xfrm>
          </p:grpSpPr>
          <p:sp>
            <p:nvSpPr>
              <p:cNvPr id="36" name="Trapezoid 35"/>
              <p:cNvSpPr/>
              <p:nvPr/>
            </p:nvSpPr>
            <p:spPr>
              <a:xfrm>
                <a:off x="10233443" y="4031673"/>
                <a:ext cx="902106" cy="1504602"/>
              </a:xfrm>
              <a:prstGeom prst="trapezoid">
                <a:avLst>
                  <a:gd name="adj" fmla="val 31670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9998232" y="5536275"/>
                <a:ext cx="1372528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Hexagon 37"/>
              <p:cNvSpPr/>
              <p:nvPr/>
            </p:nvSpPr>
            <p:spPr>
              <a:xfrm>
                <a:off x="10278911" y="3740218"/>
                <a:ext cx="811175" cy="291709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Manual Operation 38"/>
              <p:cNvSpPr/>
              <p:nvPr/>
            </p:nvSpPr>
            <p:spPr>
              <a:xfrm>
                <a:off x="10356633" y="3332894"/>
                <a:ext cx="655731" cy="407324"/>
              </a:xfrm>
              <a:prstGeom prst="flowChartManualOperati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Flowchart: Manual Operation 39"/>
              <p:cNvSpPr/>
              <p:nvPr/>
            </p:nvSpPr>
            <p:spPr>
              <a:xfrm flipV="1">
                <a:off x="10356631" y="3041438"/>
                <a:ext cx="655732" cy="291455"/>
              </a:xfrm>
              <a:prstGeom prst="flowChartManualOperati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Hexagon 40"/>
              <p:cNvSpPr/>
              <p:nvPr/>
            </p:nvSpPr>
            <p:spPr>
              <a:xfrm>
                <a:off x="10551910" y="2812556"/>
                <a:ext cx="265173" cy="22859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2" name="TextBox 41"/>
            <p:cNvSpPr txBox="1"/>
            <p:nvPr/>
          </p:nvSpPr>
          <p:spPr>
            <a:xfrm>
              <a:off x="-2150482" y="6359589"/>
              <a:ext cx="145905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Time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12170001" y="531893"/>
            <a:ext cx="2602670" cy="2668894"/>
            <a:chOff x="13252168" y="884871"/>
            <a:chExt cx="2602670" cy="2668894"/>
          </a:xfrm>
        </p:grpSpPr>
        <p:grpSp>
          <p:nvGrpSpPr>
            <p:cNvPr id="44" name="Group 43"/>
            <p:cNvGrpSpPr/>
            <p:nvPr/>
          </p:nvGrpSpPr>
          <p:grpSpPr>
            <a:xfrm>
              <a:off x="14388398" y="884871"/>
              <a:ext cx="1466440" cy="2668894"/>
              <a:chOff x="623735" y="3332894"/>
              <a:chExt cx="1466440" cy="2668894"/>
            </a:xfrm>
          </p:grpSpPr>
          <p:sp>
            <p:nvSpPr>
              <p:cNvPr id="45" name="Trapezoid 44"/>
              <p:cNvSpPr/>
              <p:nvPr/>
            </p:nvSpPr>
            <p:spPr>
              <a:xfrm>
                <a:off x="782717" y="40316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23735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Hexagon 46"/>
              <p:cNvSpPr/>
              <p:nvPr/>
            </p:nvSpPr>
            <p:spPr>
              <a:xfrm>
                <a:off x="951367" y="3332894"/>
                <a:ext cx="811175" cy="69928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13252168" y="884871"/>
              <a:ext cx="14638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Kick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9316557" y="1116668"/>
            <a:ext cx="176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opperplate Gothic Bold" panose="020E0705020206020404" pitchFamily="34" charset="0"/>
              </a:rPr>
              <a:t>~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rPr>
              <a:t>Start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51" name="Frame 50"/>
          <p:cNvSpPr/>
          <p:nvPr/>
        </p:nvSpPr>
        <p:spPr>
          <a:xfrm>
            <a:off x="5671332" y="409575"/>
            <a:ext cx="747283" cy="21920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10829985" y="-1892794"/>
            <a:ext cx="2922025" cy="3189232"/>
            <a:chOff x="10829985" y="-1892794"/>
            <a:chExt cx="2922025" cy="3189232"/>
          </a:xfrm>
        </p:grpSpPr>
        <p:grpSp>
          <p:nvGrpSpPr>
            <p:cNvPr id="19" name="Group 18"/>
            <p:cNvGrpSpPr/>
            <p:nvPr/>
          </p:nvGrpSpPr>
          <p:grpSpPr>
            <a:xfrm>
              <a:off x="12379482" y="-1892794"/>
              <a:ext cx="1372528" cy="3189232"/>
              <a:chOff x="9998232" y="2812556"/>
              <a:chExt cx="1372528" cy="3189232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20" name="Trapezoid 19"/>
              <p:cNvSpPr/>
              <p:nvPr/>
            </p:nvSpPr>
            <p:spPr>
              <a:xfrm>
                <a:off x="10233443" y="4031673"/>
                <a:ext cx="902106" cy="1504602"/>
              </a:xfrm>
              <a:prstGeom prst="trapezoid">
                <a:avLst>
                  <a:gd name="adj" fmla="val 3167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9998232" y="5536275"/>
                <a:ext cx="1372528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Hexagon 21"/>
              <p:cNvSpPr/>
              <p:nvPr/>
            </p:nvSpPr>
            <p:spPr>
              <a:xfrm>
                <a:off x="10278911" y="3740218"/>
                <a:ext cx="811175" cy="291709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lowchart: Manual Operation 22"/>
              <p:cNvSpPr/>
              <p:nvPr/>
            </p:nvSpPr>
            <p:spPr>
              <a:xfrm>
                <a:off x="10356633" y="3332894"/>
                <a:ext cx="655731" cy="407324"/>
              </a:xfrm>
              <a:prstGeom prst="flowChartManualOperati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Flowchart: Manual Operation 23"/>
              <p:cNvSpPr/>
              <p:nvPr/>
            </p:nvSpPr>
            <p:spPr>
              <a:xfrm flipV="1">
                <a:off x="10356631" y="3041438"/>
                <a:ext cx="655732" cy="291455"/>
              </a:xfrm>
              <a:prstGeom prst="flowChartManualOperati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Hexagon 24"/>
              <p:cNvSpPr/>
              <p:nvPr/>
            </p:nvSpPr>
            <p:spPr>
              <a:xfrm>
                <a:off x="10551910" y="2812556"/>
                <a:ext cx="265173" cy="228597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TextBox 31"/>
            <p:cNvSpPr txBox="1"/>
            <p:nvPr/>
          </p:nvSpPr>
          <p:spPr>
            <a:xfrm>
              <a:off x="10829985" y="-1723033"/>
              <a:ext cx="190789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Color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1773301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0.00138 L 0.29805 -0.16319 C 0.35977 -0.1993 0.45261 -0.21782 0.55039 -0.21782 C 0.66146 -0.21782 0.75052 -0.1993 0.81237 -0.16319 L 1.11055 -0.00138 " pathEditMode="relative" rAng="0" ptsTypes="AAAAA">
                                      <p:cBhvr>
                                        <p:cTn id="6" dur="6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521" y="-108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2.96296E-6 L -0.5569 0.81158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852" y="40579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0139 L -0.0388 -0.04977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40" y="-256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0.00625 L 0.26641 -0.36019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68" y="-1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path" presetSubtype="0" accel="50000" decel="5000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88 -0.04977 L -0.00261 -0.05069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0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42" presetClass="path" presetSubtype="0" accel="50000" decel="50000" fill="hold" grpId="3" nodeType="after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261 -0.05069 L 0.03268 -0.05069 " pathEditMode="relative" rAng="0" ptsTypes="AA">
                                      <p:cBhvr>
                                        <p:cTn id="40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300"/>
                            </p:stCondLst>
                            <p:childTnLst>
                              <p:par>
                                <p:cTn id="42" presetID="42" presetClass="path" presetSubtype="0" accel="50000" decel="50000" fill="hold" grpId="4" nodeType="after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3268 -0.05069 L 0.07018 -0.04953 " pathEditMode="relative" rAng="0" ptsTypes="AA">
                                      <p:cBhvr>
                                        <p:cTn id="43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018 -0.04953 L 0.12018 -0.29004 " pathEditMode="relative" rAng="0" ptsTypes="AA">
                                      <p:cBhvr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0" y="-12037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98 0.00949 L -0.23464 0.00463 " pathEditMode="relative" rAng="0" ptsTypes="AA">
                                      <p:cBhvr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88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xit" presetSubtype="32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569 0.81158 L -1.05846 1.29051 " pathEditMode="relative" rAng="0" ptsTypes="AA">
                                      <p:cBhvr>
                                        <p:cTn id="7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78" y="23935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34" grpId="0" animBg="1"/>
      <p:bldP spid="34" grpId="1" animBg="1"/>
      <p:bldP spid="34" grpId="2" animBg="1"/>
      <p:bldP spid="34" grpId="3" animBg="1"/>
      <p:bldP spid="34" grpId="4" animBg="1"/>
      <p:bldP spid="34" grpId="6" animBg="1"/>
      <p:bldP spid="34" grpId="7" animBg="1"/>
      <p:bldP spid="50" grpId="0"/>
      <p:bldP spid="51" grpId="0" animBg="1"/>
      <p:bldP spid="5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" y="0"/>
            <a:ext cx="3924299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924300" y="0"/>
            <a:ext cx="82677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414" y="477027"/>
            <a:ext cx="5933471" cy="3331479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72466" y="-444500"/>
            <a:ext cx="24847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/>
          </a:p>
          <a:p>
            <a:r>
              <a:rPr lang="en-US" sz="4000" dirty="0" smtClean="0">
                <a:latin typeface="Copperplate Gothic Bold" panose="020E0705020206020404" pitchFamily="34" charset="0"/>
              </a:rPr>
              <a:t>In game: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6891590" y="-3299100"/>
            <a:ext cx="2967870" cy="3192188"/>
            <a:chOff x="6891590" y="-3299100"/>
            <a:chExt cx="2967870" cy="3192188"/>
          </a:xfrm>
        </p:grpSpPr>
        <p:grpSp>
          <p:nvGrpSpPr>
            <p:cNvPr id="14" name="Group 13"/>
            <p:cNvGrpSpPr/>
            <p:nvPr/>
          </p:nvGrpSpPr>
          <p:grpSpPr>
            <a:xfrm>
              <a:off x="8486932" y="-3296144"/>
              <a:ext cx="1372528" cy="3189232"/>
              <a:chOff x="9998232" y="2812556"/>
              <a:chExt cx="1372528" cy="3189232"/>
            </a:xfrm>
            <a:solidFill>
              <a:schemeClr val="tx1">
                <a:lumMod val="95000"/>
                <a:lumOff val="5000"/>
              </a:schemeClr>
            </a:solidFill>
          </p:grpSpPr>
          <p:sp>
            <p:nvSpPr>
              <p:cNvPr id="15" name="Trapezoid 14"/>
              <p:cNvSpPr/>
              <p:nvPr/>
            </p:nvSpPr>
            <p:spPr>
              <a:xfrm>
                <a:off x="10233443" y="4031673"/>
                <a:ext cx="902106" cy="1504602"/>
              </a:xfrm>
              <a:prstGeom prst="trapezoid">
                <a:avLst>
                  <a:gd name="adj" fmla="val 3167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9998232" y="5536275"/>
                <a:ext cx="1372528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Hexagon 16"/>
              <p:cNvSpPr/>
              <p:nvPr/>
            </p:nvSpPr>
            <p:spPr>
              <a:xfrm>
                <a:off x="10278911" y="3740218"/>
                <a:ext cx="811175" cy="291709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lowchart: Manual Operation 17"/>
              <p:cNvSpPr/>
              <p:nvPr/>
            </p:nvSpPr>
            <p:spPr>
              <a:xfrm>
                <a:off x="10356633" y="3332894"/>
                <a:ext cx="655731" cy="407324"/>
              </a:xfrm>
              <a:prstGeom prst="flowChartManualOperati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lowchart: Manual Operation 18"/>
              <p:cNvSpPr/>
              <p:nvPr/>
            </p:nvSpPr>
            <p:spPr>
              <a:xfrm flipV="1">
                <a:off x="10356631" y="3041438"/>
                <a:ext cx="655732" cy="291455"/>
              </a:xfrm>
              <a:prstGeom prst="flowChartManualOperati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Hexagon 19"/>
              <p:cNvSpPr/>
              <p:nvPr/>
            </p:nvSpPr>
            <p:spPr>
              <a:xfrm>
                <a:off x="10551910" y="2812556"/>
                <a:ext cx="265173" cy="228597"/>
              </a:xfrm>
              <a:prstGeom prst="hexagon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6891590" y="-3299100"/>
              <a:ext cx="195374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Draw?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29" name="Frame 28"/>
          <p:cNvSpPr/>
          <p:nvPr/>
        </p:nvSpPr>
        <p:spPr>
          <a:xfrm>
            <a:off x="9763125" y="1247893"/>
            <a:ext cx="981075" cy="299085"/>
          </a:xfrm>
          <a:prstGeom prst="fram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-3122682" y="3668768"/>
            <a:ext cx="3199873" cy="3189232"/>
            <a:chOff x="-3122682" y="3668768"/>
            <a:chExt cx="3199873" cy="3189232"/>
          </a:xfrm>
        </p:grpSpPr>
        <p:grpSp>
          <p:nvGrpSpPr>
            <p:cNvPr id="30" name="Group 29"/>
            <p:cNvGrpSpPr/>
            <p:nvPr/>
          </p:nvGrpSpPr>
          <p:grpSpPr>
            <a:xfrm>
              <a:off x="-3122682" y="3668768"/>
              <a:ext cx="1372528" cy="3189232"/>
              <a:chOff x="9998232" y="2812556"/>
              <a:chExt cx="1372528" cy="3189232"/>
            </a:xfrm>
          </p:grpSpPr>
          <p:sp>
            <p:nvSpPr>
              <p:cNvPr id="31" name="Trapezoid 30"/>
              <p:cNvSpPr/>
              <p:nvPr/>
            </p:nvSpPr>
            <p:spPr>
              <a:xfrm>
                <a:off x="10233443" y="4031673"/>
                <a:ext cx="902106" cy="1504602"/>
              </a:xfrm>
              <a:prstGeom prst="trapezoid">
                <a:avLst>
                  <a:gd name="adj" fmla="val 31670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9998232" y="5536275"/>
                <a:ext cx="1372528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Hexagon 32"/>
              <p:cNvSpPr/>
              <p:nvPr/>
            </p:nvSpPr>
            <p:spPr>
              <a:xfrm>
                <a:off x="10278911" y="3740218"/>
                <a:ext cx="811175" cy="291709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Flowchart: Manual Operation 33"/>
              <p:cNvSpPr/>
              <p:nvPr/>
            </p:nvSpPr>
            <p:spPr>
              <a:xfrm>
                <a:off x="10356633" y="3332894"/>
                <a:ext cx="655731" cy="407324"/>
              </a:xfrm>
              <a:prstGeom prst="flowChartManualOperati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Manual Operation 34"/>
              <p:cNvSpPr/>
              <p:nvPr/>
            </p:nvSpPr>
            <p:spPr>
              <a:xfrm flipV="1">
                <a:off x="10356631" y="3041438"/>
                <a:ext cx="655732" cy="291455"/>
              </a:xfrm>
              <a:prstGeom prst="flowChartManualOperati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Hexagon 35"/>
              <p:cNvSpPr/>
              <p:nvPr/>
            </p:nvSpPr>
            <p:spPr>
              <a:xfrm>
                <a:off x="10551910" y="2812556"/>
                <a:ext cx="265173" cy="22859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-2149894" y="3805117"/>
              <a:ext cx="222708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Resign?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7871973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85185E-6 L -0.42969 1.0166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484" y="508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6 L 0.00039 0.04908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454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1.11111E-6 L 0.26536 -0.37592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68" y="-1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xit" presetSubtype="3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29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35651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" y="3565120"/>
            <a:ext cx="12192000" cy="32928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03" y="205608"/>
            <a:ext cx="5299493" cy="29800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901" y="205608"/>
            <a:ext cx="5299493" cy="29800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TextBox 15"/>
          <p:cNvSpPr txBox="1"/>
          <p:nvPr/>
        </p:nvSpPr>
        <p:spPr>
          <a:xfrm>
            <a:off x="204843" y="5887746"/>
            <a:ext cx="22493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000" dirty="0" smtClean="0">
                <a:latin typeface="Copperplate Gothic Bold" panose="020E0705020206020404" pitchFamily="34" charset="0"/>
              </a:rPr>
              <a:t>Basics: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6569436" y="6875771"/>
            <a:ext cx="5228279" cy="2668894"/>
            <a:chOff x="5986728" y="4189106"/>
            <a:chExt cx="5228279" cy="2668894"/>
          </a:xfrm>
        </p:grpSpPr>
        <p:grpSp>
          <p:nvGrpSpPr>
            <p:cNvPr id="7" name="Group 6"/>
            <p:cNvGrpSpPr/>
            <p:nvPr/>
          </p:nvGrpSpPr>
          <p:grpSpPr>
            <a:xfrm>
              <a:off x="5986728" y="4189106"/>
              <a:ext cx="1466440" cy="2668894"/>
              <a:chOff x="623735" y="3332894"/>
              <a:chExt cx="1466440" cy="2668894"/>
            </a:xfrm>
          </p:grpSpPr>
          <p:sp>
            <p:nvSpPr>
              <p:cNvPr id="8" name="Trapezoid 7"/>
              <p:cNvSpPr/>
              <p:nvPr/>
            </p:nvSpPr>
            <p:spPr>
              <a:xfrm>
                <a:off x="782717" y="4031673"/>
                <a:ext cx="1148476" cy="1504602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623735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Hexagon 9"/>
              <p:cNvSpPr/>
              <p:nvPr/>
            </p:nvSpPr>
            <p:spPr>
              <a:xfrm>
                <a:off x="951367" y="3332894"/>
                <a:ext cx="811175" cy="69928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7088108" y="4246108"/>
              <a:ext cx="41268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Make your move</a:t>
              </a:r>
              <a:endParaRPr lang="en-US" sz="3200" dirty="0">
                <a:latin typeface="Copperplate Gothic Bold" panose="020E0705020206020404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978659" y="7041150"/>
            <a:ext cx="6174968" cy="3158832"/>
            <a:chOff x="-3104838" y="7574550"/>
            <a:chExt cx="6174968" cy="3158832"/>
          </a:xfrm>
        </p:grpSpPr>
        <p:grpSp>
          <p:nvGrpSpPr>
            <p:cNvPr id="19" name="Group 18"/>
            <p:cNvGrpSpPr/>
            <p:nvPr/>
          </p:nvGrpSpPr>
          <p:grpSpPr>
            <a:xfrm flipH="1">
              <a:off x="1030737" y="7582901"/>
              <a:ext cx="2039393" cy="3150481"/>
              <a:chOff x="2859761" y="3177539"/>
              <a:chExt cx="1774118" cy="2824249"/>
            </a:xfrm>
          </p:grpSpPr>
          <p:sp>
            <p:nvSpPr>
              <p:cNvPr id="20" name="Trapezoid 19"/>
              <p:cNvSpPr/>
              <p:nvPr/>
            </p:nvSpPr>
            <p:spPr>
              <a:xfrm>
                <a:off x="3222199" y="3779520"/>
                <a:ext cx="1148476" cy="1756755"/>
              </a:xfrm>
              <a:prstGeom prst="trapezoid">
                <a:avLst>
                  <a:gd name="adj" fmla="val 35893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3063217" y="5536275"/>
                <a:ext cx="1466440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Snip Single Corner Rectangle 21"/>
              <p:cNvSpPr/>
              <p:nvPr/>
            </p:nvSpPr>
            <p:spPr>
              <a:xfrm>
                <a:off x="3572902" y="3177539"/>
                <a:ext cx="1060977" cy="784861"/>
              </a:xfrm>
              <a:prstGeom prst="snip1Rect">
                <a:avLst>
                  <a:gd name="adj" fmla="val 50000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Diagonal Stripe 22"/>
              <p:cNvSpPr/>
              <p:nvPr/>
            </p:nvSpPr>
            <p:spPr>
              <a:xfrm rot="19765333">
                <a:off x="2859761" y="3269390"/>
                <a:ext cx="1426282" cy="1524564"/>
              </a:xfrm>
              <a:prstGeom prst="diagStripe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Rectangle 24"/>
            <p:cNvSpPr/>
            <p:nvPr/>
          </p:nvSpPr>
          <p:spPr>
            <a:xfrm>
              <a:off x="-3104838" y="7574550"/>
              <a:ext cx="413106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latin typeface="Copperplate Gothic Bold" panose="020E0705020206020404" pitchFamily="34" charset="0"/>
                </a:rPr>
                <a:t>~</a:t>
              </a:r>
              <a:r>
                <a:rPr lang="en-US" sz="3200" dirty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With two clicks</a:t>
              </a:r>
              <a:endParaRPr lang="en-US" sz="3200" dirty="0">
                <a:latin typeface="Copperplate Gothic Bold" panose="020E07050202060204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6521163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.00208 L -0.00222 -0.391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1967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323 -0.48425 L 0.09036 -0.66412 C 0.05872 -0.70463 0.01107 -0.72615 -0.03919 -0.72615 C -0.0961 -0.72615 -0.1418 -0.70463 -0.17344 -0.66412 L -0.32591 -0.48425 " pathEditMode="relative" rAng="0" ptsTypes="AAAAA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464" y="-12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flipH="1">
            <a:off x="4344273" y="0"/>
            <a:ext cx="7854078" cy="247558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381505" y="2475588"/>
            <a:ext cx="7810495" cy="43824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7296589" y="101196"/>
            <a:ext cx="22493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Basics</a:t>
            </a:r>
            <a:r>
              <a:rPr lang="sr-Latn-RS" sz="4000" dirty="0" smtClean="0">
                <a:latin typeface="Copperplate Gothic Bold" panose="020E0705020206020404" pitchFamily="34" charset="0"/>
              </a:rPr>
              <a:t>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-18615" y="-452814"/>
            <a:ext cx="7323367" cy="7310813"/>
            <a:chOff x="-12699" y="-452813"/>
            <a:chExt cx="7323367" cy="7310813"/>
          </a:xfrm>
        </p:grpSpPr>
        <p:sp>
          <p:nvSpPr>
            <p:cNvPr id="10" name="Rectangle 9"/>
            <p:cNvSpPr/>
            <p:nvPr/>
          </p:nvSpPr>
          <p:spPr>
            <a:xfrm>
              <a:off x="-12699" y="5397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454152" y="53975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921003" y="5397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-6348" y="39370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447803" y="39370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914654" y="39370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454154" y="24765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908305" y="2476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" y="10160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908303" y="-444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75156" y="39370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75156" y="10160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914653" y="10160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381505" y="53975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850168" y="5397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454154" y="-444500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-6351" y="2475588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" y="-4445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454152" y="1016000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842005" y="-452813"/>
              <a:ext cx="1460500" cy="14605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375153" y="2475589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843821" y="3928381"/>
              <a:ext cx="1460500" cy="14605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629489" y="4371393"/>
            <a:ext cx="1116160" cy="2031391"/>
            <a:chOff x="623735" y="3332894"/>
            <a:chExt cx="1466440" cy="2668894"/>
          </a:xfrm>
        </p:grpSpPr>
        <p:sp>
          <p:nvSpPr>
            <p:cNvPr id="41" name="Trapezoid 40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Hexagon 42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629488" y="135943"/>
            <a:ext cx="1116160" cy="2031391"/>
            <a:chOff x="623735" y="3332894"/>
            <a:chExt cx="1466440" cy="266889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57" name="Trapezoid 56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4532" y="2446353"/>
            <a:ext cx="1410275" cy="3956431"/>
            <a:chOff x="3183773" y="638005"/>
            <a:chExt cx="1911928" cy="5363784"/>
          </a:xfrm>
        </p:grpSpPr>
        <p:sp>
          <p:nvSpPr>
            <p:cNvPr id="61" name="Snip Same Side Corner Rectangle 60"/>
            <p:cNvSpPr/>
            <p:nvPr/>
          </p:nvSpPr>
          <p:spPr>
            <a:xfrm rot="10800000">
              <a:off x="3341716" y="1155465"/>
              <a:ext cx="1596044" cy="1055718"/>
            </a:xfrm>
            <a:prstGeom prst="snip2SameRect">
              <a:avLst>
                <a:gd name="adj1" fmla="val 50000"/>
                <a:gd name="adj2" fmla="val 14632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183773" y="5536276"/>
              <a:ext cx="1911928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Snip Same Side Corner Rectangle 62"/>
            <p:cNvSpPr/>
            <p:nvPr/>
          </p:nvSpPr>
          <p:spPr>
            <a:xfrm>
              <a:off x="3682537" y="866602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>
              <a:off x="4007150" y="638005"/>
              <a:ext cx="265173" cy="22859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rapezoid 64"/>
            <p:cNvSpPr/>
            <p:nvPr/>
          </p:nvSpPr>
          <p:spPr>
            <a:xfrm>
              <a:off x="3295996" y="2211183"/>
              <a:ext cx="1687483" cy="3325093"/>
            </a:xfrm>
            <a:prstGeom prst="trapezoid">
              <a:avLst>
                <a:gd name="adj" fmla="val 33737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12255942" y="3971922"/>
            <a:ext cx="4371663" cy="2473187"/>
            <a:chOff x="11622967" y="4371393"/>
            <a:chExt cx="4371663" cy="2473187"/>
          </a:xfrm>
        </p:grpSpPr>
        <p:grpSp>
          <p:nvGrpSpPr>
            <p:cNvPr id="45" name="Group 44"/>
            <p:cNvGrpSpPr/>
            <p:nvPr/>
          </p:nvGrpSpPr>
          <p:grpSpPr>
            <a:xfrm>
              <a:off x="11622967" y="4371393"/>
              <a:ext cx="1448490" cy="2473187"/>
              <a:chOff x="4513812" y="2502131"/>
              <a:chExt cx="1903614" cy="3250277"/>
            </a:xfrm>
            <a:solidFill>
              <a:schemeClr val="bg2"/>
            </a:solidFill>
          </p:grpSpPr>
          <p:sp>
            <p:nvSpPr>
              <p:cNvPr id="46" name="Snip Same Side Corner Rectangle 45"/>
              <p:cNvSpPr/>
              <p:nvPr/>
            </p:nvSpPr>
            <p:spPr>
              <a:xfrm rot="10800000">
                <a:off x="4788130" y="2651753"/>
                <a:ext cx="1354976" cy="781404"/>
              </a:xfrm>
              <a:prstGeom prst="snip2SameRect">
                <a:avLst>
                  <a:gd name="adj1" fmla="val 28369"/>
                  <a:gd name="adj2" fmla="val 9574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rapezoid 46"/>
              <p:cNvSpPr/>
              <p:nvPr/>
            </p:nvSpPr>
            <p:spPr>
              <a:xfrm>
                <a:off x="4728903" y="3433158"/>
                <a:ext cx="1473432" cy="1853737"/>
              </a:xfrm>
              <a:prstGeom prst="trapezoid">
                <a:avLst>
                  <a:gd name="adj" fmla="val 19532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4513812" y="5286895"/>
                <a:ext cx="1903614" cy="465513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5241175" y="2502131"/>
                <a:ext cx="448887" cy="149622"/>
              </a:xfrm>
              <a:prstGeom prst="rect">
                <a:avLst/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Snip and Round Single Corner Rectangle 49"/>
              <p:cNvSpPr/>
              <p:nvPr/>
            </p:nvSpPr>
            <p:spPr>
              <a:xfrm>
                <a:off x="4874659" y="2502131"/>
                <a:ext cx="281938" cy="149622"/>
              </a:xfrm>
              <a:prstGeom prst="snipRoundRect">
                <a:avLst>
                  <a:gd name="adj1" fmla="val 16667"/>
                  <a:gd name="adj2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Snip and Round Single Corner Rectangle 50"/>
              <p:cNvSpPr/>
              <p:nvPr/>
            </p:nvSpPr>
            <p:spPr>
              <a:xfrm flipH="1">
                <a:off x="5774640" y="2502131"/>
                <a:ext cx="283888" cy="149622"/>
              </a:xfrm>
              <a:prstGeom prst="snipRoundRect">
                <a:avLst>
                  <a:gd name="adj1" fmla="val 16667"/>
                  <a:gd name="adj2" fmla="val 50000"/>
                </a:avLst>
              </a:prstGeom>
              <a:grp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13071457" y="4392664"/>
              <a:ext cx="292317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Promotion</a:t>
              </a:r>
              <a:endParaRPr lang="en-US" sz="3200" dirty="0"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7265275" y="1131744"/>
            <a:ext cx="30620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opperplate Gothic Bold" panose="020E0705020206020404" pitchFamily="34" charset="0"/>
              </a:rPr>
              <a:t>~</a:t>
            </a:r>
            <a:r>
              <a:rPr lang="en-US" sz="3200" dirty="0" err="1" smtClean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rPr>
              <a:t>En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opperplate Gothic Bold" panose="020E0705020206020404" pitchFamily="34" charset="0"/>
              </a:rPr>
              <a:t> passant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opperplate Gothic Bold" panose="020E0705020206020404" pitchFamily="34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543565" y="1515356"/>
            <a:ext cx="1116160" cy="2031391"/>
            <a:chOff x="623735" y="3332894"/>
            <a:chExt cx="1466440" cy="2668894"/>
          </a:xfrm>
        </p:grpSpPr>
        <p:sp>
          <p:nvSpPr>
            <p:cNvPr id="53" name="Trapezoid 52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767" y="4474124"/>
            <a:ext cx="3886614" cy="21855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134745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34 -0.00532 L -0.52683 -0.0053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58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3.33333E-6 L -0.11979 0.00139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07407E-6 L 0.24075 -0.00439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31" y="-231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48148E-6 L -0.11966 -0.20393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-1020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11111E-6 L 0.60053 -1.0007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26" y="-50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692572" y="0"/>
            <a:ext cx="4488856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7692571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5" y="643177"/>
            <a:ext cx="5432759" cy="30484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2" name="Group 11"/>
          <p:cNvGrpSpPr/>
          <p:nvPr/>
        </p:nvGrpSpPr>
        <p:grpSpPr>
          <a:xfrm>
            <a:off x="22429" y="1087062"/>
            <a:ext cx="1911928" cy="5754485"/>
            <a:chOff x="515388" y="172490"/>
            <a:chExt cx="1911928" cy="5754485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13" name="Snip Same Side Corner Rectangle 12"/>
            <p:cNvSpPr/>
            <p:nvPr/>
          </p:nvSpPr>
          <p:spPr>
            <a:xfrm rot="10800000">
              <a:off x="673331" y="1080651"/>
              <a:ext cx="1596044" cy="1055718"/>
            </a:xfrm>
            <a:prstGeom prst="snip2SameRect">
              <a:avLst>
                <a:gd name="adj1" fmla="val 50000"/>
                <a:gd name="adj2" fmla="val 833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ross 13"/>
            <p:cNvSpPr/>
            <p:nvPr/>
          </p:nvSpPr>
          <p:spPr>
            <a:xfrm>
              <a:off x="1161703" y="172490"/>
              <a:ext cx="619298" cy="619298"/>
            </a:xfrm>
            <a:prstGeom prst="plus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apezoid 14"/>
            <p:cNvSpPr/>
            <p:nvPr/>
          </p:nvSpPr>
          <p:spPr>
            <a:xfrm>
              <a:off x="627611" y="2136369"/>
              <a:ext cx="1687483" cy="3325093"/>
            </a:xfrm>
            <a:prstGeom prst="trapezoid">
              <a:avLst>
                <a:gd name="adj" fmla="val 33737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15388" y="5461462"/>
              <a:ext cx="1911928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Snip Same Side Corner Rectangle 16"/>
            <p:cNvSpPr/>
            <p:nvPr/>
          </p:nvSpPr>
          <p:spPr>
            <a:xfrm>
              <a:off x="1014152" y="791788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915307" y="7624158"/>
            <a:ext cx="4955774" cy="5363784"/>
            <a:chOff x="1934357" y="7605108"/>
            <a:chExt cx="4955774" cy="5363784"/>
          </a:xfrm>
        </p:grpSpPr>
        <p:grpSp>
          <p:nvGrpSpPr>
            <p:cNvPr id="6" name="Group 5"/>
            <p:cNvGrpSpPr/>
            <p:nvPr/>
          </p:nvGrpSpPr>
          <p:grpSpPr>
            <a:xfrm>
              <a:off x="1934357" y="7605108"/>
              <a:ext cx="1911928" cy="5363784"/>
              <a:chOff x="3183773" y="638005"/>
              <a:chExt cx="1911928" cy="5363784"/>
            </a:xfrm>
          </p:grpSpPr>
          <p:sp>
            <p:nvSpPr>
              <p:cNvPr id="7" name="Snip Same Side Corner Rectangle 6"/>
              <p:cNvSpPr/>
              <p:nvPr/>
            </p:nvSpPr>
            <p:spPr>
              <a:xfrm rot="10800000">
                <a:off x="3341716" y="1155465"/>
                <a:ext cx="1596044" cy="1055718"/>
              </a:xfrm>
              <a:prstGeom prst="snip2SameRect">
                <a:avLst>
                  <a:gd name="adj1" fmla="val 50000"/>
                  <a:gd name="adj2" fmla="val 14632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83773" y="5536276"/>
                <a:ext cx="1911928" cy="46551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Snip Same Side Corner Rectangle 8"/>
              <p:cNvSpPr/>
              <p:nvPr/>
            </p:nvSpPr>
            <p:spPr>
              <a:xfrm>
                <a:off x="3682537" y="866602"/>
                <a:ext cx="914400" cy="288863"/>
              </a:xfrm>
              <a:prstGeom prst="snip2SameRect">
                <a:avLst>
                  <a:gd name="adj1" fmla="val 50000"/>
                  <a:gd name="adj2" fmla="val 0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Hexagon 9"/>
              <p:cNvSpPr/>
              <p:nvPr/>
            </p:nvSpPr>
            <p:spPr>
              <a:xfrm>
                <a:off x="4007150" y="638005"/>
                <a:ext cx="265173" cy="228597"/>
              </a:xfrm>
              <a:prstGeom prst="hexagon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rapezoid 10"/>
              <p:cNvSpPr/>
              <p:nvPr/>
            </p:nvSpPr>
            <p:spPr>
              <a:xfrm>
                <a:off x="3295996" y="2211183"/>
                <a:ext cx="1687483" cy="3325093"/>
              </a:xfrm>
              <a:prstGeom prst="trapezoid">
                <a:avLst>
                  <a:gd name="adj" fmla="val 33737"/>
                </a:avLst>
              </a:prstGeom>
              <a:solidFill>
                <a:schemeClr val="bg2"/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3846284" y="7830180"/>
              <a:ext cx="30438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latin typeface="Copperplate Gothic Bold" panose="020E0705020206020404" pitchFamily="34" charset="0"/>
                </a:rPr>
                <a:t>~</a:t>
              </a:r>
              <a:r>
                <a:rPr lang="en-US" sz="3200" dirty="0" smtClean="0">
                  <a:solidFill>
                    <a:schemeClr val="accent1">
                      <a:lumMod val="75000"/>
                    </a:schemeClr>
                  </a:solidFill>
                  <a:latin typeface="Copperplate Gothic Bold" panose="020E0705020206020404" pitchFamily="34" charset="0"/>
                </a:rPr>
                <a:t>Checkmate</a:t>
              </a:r>
              <a:endParaRPr lang="en-US" sz="3200" dirty="0"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8153732" y="289234"/>
            <a:ext cx="33737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Copperplate Gothic Bold" panose="020E0705020206020404" pitchFamily="34" charset="0"/>
              </a:rPr>
              <a:t>Game over:</a:t>
            </a:r>
            <a:endParaRPr lang="en-US" sz="4000" dirty="0"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03783"/>
      </p:ext>
    </p:extLst>
  </p:cSld>
  <p:clrMapOvr>
    <a:masterClrMapping/>
  </p:clrMapOvr>
  <p:transition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0.39596 -0.8944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792" y="-44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48577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  <a:latin typeface="Copperplate Gothic Bold" panose="020E0705020206020404" pitchFamily="34" charset="0"/>
              </a:rPr>
              <a:t>Want to play </a:t>
            </a:r>
          </a:p>
          <a:p>
            <a:pPr algn="ctr"/>
            <a:r>
              <a:rPr lang="en-US" sz="4800" dirty="0" smtClean="0">
                <a:solidFill>
                  <a:schemeClr val="tx2">
                    <a:lumMod val="50000"/>
                  </a:schemeClr>
                </a:solidFill>
                <a:latin typeface="Copperplate Gothic Bold" panose="020E0705020206020404" pitchFamily="34" charset="0"/>
              </a:rPr>
              <a:t>a game?</a:t>
            </a:r>
            <a:endParaRPr lang="en-US" sz="4800" dirty="0">
              <a:solidFill>
                <a:schemeClr val="tx2">
                  <a:lumMod val="50000"/>
                </a:schemeClr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12192000" cy="20002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2036329" y="3668768"/>
            <a:ext cx="1372528" cy="3189232"/>
            <a:chOff x="9998232" y="2812556"/>
            <a:chExt cx="1372528" cy="3189232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20" name="Trapezoid 19"/>
            <p:cNvSpPr/>
            <p:nvPr/>
          </p:nvSpPr>
          <p:spPr>
            <a:xfrm>
              <a:off x="10233443" y="4031673"/>
              <a:ext cx="902106" cy="1504602"/>
            </a:xfrm>
            <a:prstGeom prst="trapezoid">
              <a:avLst>
                <a:gd name="adj" fmla="val 3167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998232" y="5536275"/>
              <a:ext cx="1372528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Hexagon 21"/>
            <p:cNvSpPr/>
            <p:nvPr/>
          </p:nvSpPr>
          <p:spPr>
            <a:xfrm>
              <a:off x="10278911" y="3740218"/>
              <a:ext cx="811175" cy="291709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lowchart: Manual Operation 22"/>
            <p:cNvSpPr/>
            <p:nvPr/>
          </p:nvSpPr>
          <p:spPr>
            <a:xfrm>
              <a:off x="10356633" y="3332894"/>
              <a:ext cx="655731" cy="407324"/>
            </a:xfrm>
            <a:prstGeom prst="flowChartManualOperati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Manual Operation 23"/>
            <p:cNvSpPr/>
            <p:nvPr/>
          </p:nvSpPr>
          <p:spPr>
            <a:xfrm flipV="1">
              <a:off x="10356631" y="3041438"/>
              <a:ext cx="655732" cy="291455"/>
            </a:xfrm>
            <a:prstGeom prst="flowChartManualOperati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Hexagon 24"/>
            <p:cNvSpPr/>
            <p:nvPr/>
          </p:nvSpPr>
          <p:spPr>
            <a:xfrm>
              <a:off x="10551910" y="2812556"/>
              <a:ext cx="265173" cy="22859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914254" y="3730329"/>
            <a:ext cx="1979048" cy="3150481"/>
            <a:chOff x="2859761" y="3177539"/>
            <a:chExt cx="1774118" cy="2824249"/>
          </a:xfrm>
        </p:grpSpPr>
        <p:sp>
          <p:nvSpPr>
            <p:cNvPr id="47" name="Trapezoid 46"/>
            <p:cNvSpPr/>
            <p:nvPr/>
          </p:nvSpPr>
          <p:spPr>
            <a:xfrm>
              <a:off x="3222199" y="3779520"/>
              <a:ext cx="1148476" cy="1756755"/>
            </a:xfrm>
            <a:prstGeom prst="trapezoid">
              <a:avLst>
                <a:gd name="adj" fmla="val 3589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063217" y="5536275"/>
              <a:ext cx="1466440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Snip Single Corner Rectangle 48"/>
            <p:cNvSpPr/>
            <p:nvPr/>
          </p:nvSpPr>
          <p:spPr>
            <a:xfrm>
              <a:off x="3572902" y="3177539"/>
              <a:ext cx="1060977" cy="784861"/>
            </a:xfrm>
            <a:prstGeom prst="snip1Rect">
              <a:avLst>
                <a:gd name="adj" fmla="val 5000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Diagonal Stripe 49"/>
            <p:cNvSpPr/>
            <p:nvPr/>
          </p:nvSpPr>
          <p:spPr>
            <a:xfrm rot="19765333">
              <a:off x="2859761" y="3269390"/>
              <a:ext cx="1426282" cy="1524564"/>
            </a:xfrm>
            <a:prstGeom prst="diagStripe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128352" y="3630533"/>
            <a:ext cx="1903614" cy="3250277"/>
            <a:chOff x="4513812" y="2502131"/>
            <a:chExt cx="1903614" cy="3250277"/>
          </a:xfrm>
          <a:solidFill>
            <a:schemeClr val="bg2"/>
          </a:solidFill>
        </p:grpSpPr>
        <p:sp>
          <p:nvSpPr>
            <p:cNvPr id="13" name="Snip Same Side Corner Rectangle 12"/>
            <p:cNvSpPr/>
            <p:nvPr/>
          </p:nvSpPr>
          <p:spPr>
            <a:xfrm rot="10800000">
              <a:off x="4788130" y="2651753"/>
              <a:ext cx="1354976" cy="781404"/>
            </a:xfrm>
            <a:prstGeom prst="snip2SameRect">
              <a:avLst>
                <a:gd name="adj1" fmla="val 28369"/>
                <a:gd name="adj2" fmla="val 9574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apezoid 13"/>
            <p:cNvSpPr/>
            <p:nvPr/>
          </p:nvSpPr>
          <p:spPr>
            <a:xfrm>
              <a:off x="4728903" y="3433158"/>
              <a:ext cx="1473432" cy="1853737"/>
            </a:xfrm>
            <a:prstGeom prst="trapezoid">
              <a:avLst>
                <a:gd name="adj" fmla="val 19532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513812" y="5286895"/>
              <a:ext cx="1903614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241175" y="2502131"/>
              <a:ext cx="448887" cy="149622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Snip and Round Single Corner Rectangle 16"/>
            <p:cNvSpPr/>
            <p:nvPr/>
          </p:nvSpPr>
          <p:spPr>
            <a:xfrm>
              <a:off x="4874659" y="2502131"/>
              <a:ext cx="28193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Snip and Round Single Corner Rectangle 17"/>
            <p:cNvSpPr/>
            <p:nvPr/>
          </p:nvSpPr>
          <p:spPr>
            <a:xfrm flipH="1">
              <a:off x="5774640" y="2502131"/>
              <a:ext cx="283888" cy="149622"/>
            </a:xfrm>
            <a:prstGeom prst="snipRoundRect">
              <a:avLst>
                <a:gd name="adj1" fmla="val 16667"/>
                <a:gd name="adj2" fmla="val 5000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9072229" y="1507213"/>
            <a:ext cx="1911928" cy="5363784"/>
            <a:chOff x="3183773" y="638005"/>
            <a:chExt cx="1911928" cy="536378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37" name="Snip Same Side Corner Rectangle 36"/>
            <p:cNvSpPr/>
            <p:nvPr/>
          </p:nvSpPr>
          <p:spPr>
            <a:xfrm rot="10800000">
              <a:off x="3341716" y="1155465"/>
              <a:ext cx="1596044" cy="1055718"/>
            </a:xfrm>
            <a:prstGeom prst="snip2SameRect">
              <a:avLst>
                <a:gd name="adj1" fmla="val 50000"/>
                <a:gd name="adj2" fmla="val 14632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183773" y="5536276"/>
              <a:ext cx="1911928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Snip Same Side Corner Rectangle 38"/>
            <p:cNvSpPr/>
            <p:nvPr/>
          </p:nvSpPr>
          <p:spPr>
            <a:xfrm>
              <a:off x="3682537" y="866602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Hexagon 39"/>
            <p:cNvSpPr/>
            <p:nvPr/>
          </p:nvSpPr>
          <p:spPr>
            <a:xfrm>
              <a:off x="4007150" y="638005"/>
              <a:ext cx="265173" cy="22859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apezoid 40"/>
            <p:cNvSpPr/>
            <p:nvPr/>
          </p:nvSpPr>
          <p:spPr>
            <a:xfrm>
              <a:off x="3295996" y="2211183"/>
              <a:ext cx="1687483" cy="3325093"/>
            </a:xfrm>
            <a:prstGeom prst="trapezoid">
              <a:avLst>
                <a:gd name="adj" fmla="val 33737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81050" y="1103515"/>
            <a:ext cx="1911928" cy="5754485"/>
            <a:chOff x="515388" y="172490"/>
            <a:chExt cx="1911928" cy="5754485"/>
          </a:xfrm>
        </p:grpSpPr>
        <p:sp>
          <p:nvSpPr>
            <p:cNvPr id="7" name="Snip Same Side Corner Rectangle 6"/>
            <p:cNvSpPr/>
            <p:nvPr/>
          </p:nvSpPr>
          <p:spPr>
            <a:xfrm rot="10800000">
              <a:off x="673331" y="1080651"/>
              <a:ext cx="1596044" cy="1055718"/>
            </a:xfrm>
            <a:prstGeom prst="snip2SameRect">
              <a:avLst>
                <a:gd name="adj1" fmla="val 50000"/>
                <a:gd name="adj2" fmla="val 8333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ross 7"/>
            <p:cNvSpPr/>
            <p:nvPr/>
          </p:nvSpPr>
          <p:spPr>
            <a:xfrm>
              <a:off x="1161703" y="172490"/>
              <a:ext cx="619298" cy="619298"/>
            </a:xfrm>
            <a:prstGeom prst="plus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/>
            <p:cNvSpPr/>
            <p:nvPr/>
          </p:nvSpPr>
          <p:spPr>
            <a:xfrm>
              <a:off x="627611" y="2136369"/>
              <a:ext cx="1687483" cy="3325093"/>
            </a:xfrm>
            <a:prstGeom prst="trapezoid">
              <a:avLst>
                <a:gd name="adj" fmla="val 33737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15388" y="5461462"/>
              <a:ext cx="1911928" cy="4655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Snip Same Side Corner Rectangle 10"/>
            <p:cNvSpPr/>
            <p:nvPr/>
          </p:nvSpPr>
          <p:spPr>
            <a:xfrm>
              <a:off x="1014152" y="791788"/>
              <a:ext cx="914400" cy="288863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bg2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0710" y="4189106"/>
            <a:ext cx="1466440" cy="2668894"/>
            <a:chOff x="623735" y="3332894"/>
            <a:chExt cx="1466440" cy="2668894"/>
          </a:xfrm>
          <a:solidFill>
            <a:schemeClr val="tx1">
              <a:lumMod val="95000"/>
              <a:lumOff val="5000"/>
            </a:schemeClr>
          </a:solidFill>
        </p:grpSpPr>
        <p:sp>
          <p:nvSpPr>
            <p:cNvPr id="43" name="Trapezoid 42"/>
            <p:cNvSpPr/>
            <p:nvPr/>
          </p:nvSpPr>
          <p:spPr>
            <a:xfrm>
              <a:off x="782717" y="4031673"/>
              <a:ext cx="1148476" cy="1504602"/>
            </a:xfrm>
            <a:prstGeom prst="trapezoid">
              <a:avLst>
                <a:gd name="adj" fmla="val 35893"/>
              </a:avLst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23735" y="5536275"/>
              <a:ext cx="1466440" cy="465513"/>
            </a:xfrm>
            <a:prstGeom prst="rect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Hexagon 44"/>
            <p:cNvSpPr/>
            <p:nvPr/>
          </p:nvSpPr>
          <p:spPr>
            <a:xfrm>
              <a:off x="951367" y="3332894"/>
              <a:ext cx="811175" cy="699287"/>
            </a:xfrm>
            <a:prstGeom prst="hexagon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315695" y="6361525"/>
            <a:ext cx="1560610" cy="372527"/>
            <a:chOff x="94395" y="104412"/>
            <a:chExt cx="1691868" cy="40385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7365" y="104412"/>
              <a:ext cx="358898" cy="403859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395" y="105185"/>
              <a:ext cx="1087671" cy="4006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053640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93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Copperplate Gothic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Chess-Game</dc:title>
  <dc:creator>Petar</dc:creator>
  <cp:lastModifiedBy>Petar</cp:lastModifiedBy>
  <cp:revision>55</cp:revision>
  <dcterms:created xsi:type="dcterms:W3CDTF">2024-05-26T12:20:09Z</dcterms:created>
  <dcterms:modified xsi:type="dcterms:W3CDTF">2024-05-27T14:17:39Z</dcterms:modified>
</cp:coreProperties>
</file>

<file path=docProps/thumbnail.jpeg>
</file>